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8" r:id="rId2"/>
    <p:sldId id="257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C7B35B-3330-4F5A-8E83-5737AB6AE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GB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1F0D644-9DFA-4952-96BE-6D9EFD2A4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GB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AB1438A-36CB-4785-AFB5-E24E17A0E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55FA-A711-4963-8404-E03B013070D5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F2082F7-D584-4E7D-9B05-6AD4C67EE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C36FAD5-F3EC-4D2C-BD19-628AD2286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66DBD-CEED-47FA-A6E0-D05AFEFDC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901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CC6255-7220-4F83-9746-F986343F0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GB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03B8AC0-BC2D-44B2-BC22-5D6470CB9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GB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55E7597-641B-43E2-A2AD-B4FF5312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55FA-A711-4963-8404-E03B013070D5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FE447F0-E0E6-4D91-93DA-050CB078E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2602F9C-985B-4CA1-9241-59D1D3B50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66DBD-CEED-47FA-A6E0-D05AFEFDC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024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B94A064-F597-4B38-8411-48159AAF7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GB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7DBACAB-E869-4A91-A7CA-1A53E814B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808B6CD-E436-4D4D-B613-47DFD41AE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55FA-A711-4963-8404-E03B013070D5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617762C-F20B-4ABC-AE3E-A9CE6304E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C21E174-50F1-4502-B267-853C8526C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66DBD-CEED-47FA-A6E0-D05AFEFDC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894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66B412-6F6E-46C4-89FA-5A0562FED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GB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93C094E-DAF9-4D57-A04F-C8A5DCAE6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GB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254FFE2-614C-425C-AE63-5BE1F407E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GB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A985889-78EF-433F-B7BC-840BCE039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55FA-A711-4963-8404-E03B013070D5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D9DE623-327E-4373-913C-2C1FAD25A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094B97E-3C77-4D74-9498-E8678BA8C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66DBD-CEED-47FA-A6E0-D05AFEFDC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920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6C23B6-F5DD-4E1C-AD6C-DE6F1769A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GB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B175B88-FABB-452A-B5FE-0C13C7CA4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E82974A-69C4-44B9-BB60-424B640A64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GB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D90409A-E722-4C27-B63D-097AD7DADA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011D89D-7A84-4A7D-B334-AFEC60C69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GB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462B069-D034-459F-B736-B62433C57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55FA-A711-4963-8404-E03B013070D5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4C02605-6858-45F8-8533-1B00B92D1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83A9479-9F14-4572-8B66-4FBBBB9F0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66DBD-CEED-47FA-A6E0-D05AFEFDC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34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94BE7B-9946-4905-BF0C-58F7CCC4D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GB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12DCE10-F0A0-437E-A023-ECEFAC62D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55FA-A711-4963-8404-E03B013070D5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71513E1-989A-4365-861A-2D3C0E0D2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F125BD7-8FB3-4C7D-97B2-587C76B16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66DBD-CEED-47FA-A6E0-D05AFEFDC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06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3C9EC41-4DE3-47D5-92F5-57A12FAEC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55FA-A711-4963-8404-E03B013070D5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ACD2907D-7540-47D5-A94C-ECA45651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498C2EB-0A25-4A0F-B870-DF3F02932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66DBD-CEED-47FA-A6E0-D05AFEFDC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54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9A8AC4-4E75-402D-9412-7BEB964DF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GB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2A568DB-6B9A-4DBD-BEA2-FEA71B050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GB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1F2467C-324C-4C2F-940E-3DB4D18C2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931D030-61C0-4D62-9F30-3BE106391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55FA-A711-4963-8404-E03B013070D5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6BEA53F-324D-46CE-88D3-EB219C6CE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42E57D2-A3B8-41B2-A9B4-3FFC3712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66DBD-CEED-47FA-A6E0-D05AFEFDC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33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7A1F98A-041A-4E71-9378-28A553139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GB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24A2F94E-EF6D-4BFB-AC97-E1A7266CD0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CF4F94A-68CC-4D7B-88B4-7E9EE637D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B49FF5B-EC13-4D75-812B-10C2D9583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55FA-A711-4963-8404-E03B013070D5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B61DF3A-DC76-440E-BE42-2352FABF5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ABDBB4F-0A20-41AB-9773-1F07310A0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66DBD-CEED-47FA-A6E0-D05AFEFDC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9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8A0C09-F1C5-48D2-BFB4-282F03F72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GB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6481232-A908-4A0A-826E-8C3E7A251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GB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D2DED84-E950-4264-8D2C-68D42BBD0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55FA-A711-4963-8404-E03B013070D5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9F99D82-E58D-406A-8467-BD3A98956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2F6AFD4-188D-48D0-9C68-CEF4C2996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66DBD-CEED-47FA-A6E0-D05AFEFDC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268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6545FF48-60C4-44F2-A9DA-7B94DC6B64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GB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675A65E-4D49-4CA4-BC0C-5902836B45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GB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FEC4FD8-5EBF-4E03-9A39-E85A86FE8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55FA-A711-4963-8404-E03B013070D5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7BEFA11-03EE-4891-A9AB-E8CE12C39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BA90188-45A7-4603-9F44-069BFB96B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66DBD-CEED-47FA-A6E0-D05AFEFDC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448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EA8CDC40-67E9-42F2-A209-20A8BFF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GB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AB64C2E-C0F2-46B4-81C5-A50D1295F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GB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95C978B-B3A7-4E95-ACC2-8FD5001EE1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655FA-A711-4963-8404-E03B013070D5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4B6D918-33E0-4B1C-846D-9C5B117D00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DE2B1B4-2686-4529-BCC3-E94EA71B9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66DBD-CEED-47FA-A6E0-D05AFEFDC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424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切割 接著 打磨 塗裝的圖片搜尋結果">
            <a:extLst>
              <a:ext uri="{FF2B5EF4-FFF2-40B4-BE49-F238E27FC236}">
                <a16:creationId xmlns:a16="http://schemas.microsoft.com/office/drawing/2014/main" id="{E418DFC7-EF2A-4521-A774-41406C2DC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336" y="418843"/>
            <a:ext cx="4816251" cy="6020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82300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E85C0865-531B-45BA-BFE4-C9AB60225E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94" y="90440"/>
            <a:ext cx="5341694" cy="6677119"/>
          </a:xfr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4880E681-A3A1-4EE0-8BA1-19B4D3EC2B24}"/>
              </a:ext>
            </a:extLst>
          </p:cNvPr>
          <p:cNvSpPr txBox="1"/>
          <p:nvPr/>
        </p:nvSpPr>
        <p:spPr>
          <a:xfrm>
            <a:off x="7636355" y="225084"/>
            <a:ext cx="2574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/>
              <a:t>08-08-2025</a:t>
            </a:r>
            <a:endParaRPr lang="en-GB" sz="3600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80D9CFC-B833-42B5-A95F-1CC201676C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7" t="4101" r="19881" b="-698"/>
          <a:stretch/>
        </p:blipFill>
        <p:spPr>
          <a:xfrm>
            <a:off x="5902912" y="954921"/>
            <a:ext cx="4456683" cy="325132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D4967817-F063-4070-9B9A-E95F0B5309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065" y="4248445"/>
            <a:ext cx="3031645" cy="2245598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D05D11F4-24BD-406D-8CA2-007BD13346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605" y="4234377"/>
            <a:ext cx="1278975" cy="2273734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099EE47F-09A1-45D0-97B8-4DED254A9C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000" y="954921"/>
            <a:ext cx="1796000" cy="369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66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7213FC2A-A181-4617-8CF1-098FCD957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415" y="0"/>
            <a:ext cx="6396111" cy="799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19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1</Words>
  <Application>Microsoft Office PowerPoint</Application>
  <PresentationFormat>寬螢幕</PresentationFormat>
  <Paragraphs>1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8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</dc:creator>
  <cp:lastModifiedBy>admin</cp:lastModifiedBy>
  <cp:revision>5</cp:revision>
  <dcterms:created xsi:type="dcterms:W3CDTF">2025-10-08T01:11:19Z</dcterms:created>
  <dcterms:modified xsi:type="dcterms:W3CDTF">2025-10-08T01:40:13Z</dcterms:modified>
</cp:coreProperties>
</file>